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5" r:id="rId3"/>
    <p:sldId id="276" r:id="rId4"/>
    <p:sldId id="277" r:id="rId5"/>
    <p:sldId id="280" r:id="rId6"/>
    <p:sldId id="279" r:id="rId7"/>
    <p:sldId id="281" r:id="rId8"/>
    <p:sldId id="269" r:id="rId9"/>
    <p:sldId id="270" r:id="rId10"/>
    <p:sldId id="271" r:id="rId11"/>
    <p:sldId id="272" r:id="rId12"/>
    <p:sldId id="273" r:id="rId13"/>
    <p:sldId id="274" r:id="rId14"/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2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9.4186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22-04-09T09:03:46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32469 6449 0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0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13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2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8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6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3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8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31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06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91FC5-E035-46C3-B01A-7687B4B2EA7C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C690B-ED31-4250-93E1-98DCCB9C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3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lidetodoc.com/classification-and-prediction-data-mining-concepts-and-technique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4" t="-1630" r="-204" b="1630"/>
          <a:stretch/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688840" y="2321640"/>
              <a:ext cx="36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9480" y="23122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0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19" r="12621" b="7926"/>
          <a:stretch/>
        </p:blipFill>
        <p:spPr>
          <a:xfrm>
            <a:off x="1073425" y="0"/>
            <a:ext cx="9740349" cy="67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1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8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2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176" t="16385" r="22398" b="11150"/>
          <a:stretch/>
        </p:blipFill>
        <p:spPr>
          <a:xfrm>
            <a:off x="609600" y="0"/>
            <a:ext cx="10744200" cy="68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5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8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3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5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0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838201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4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0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Classification and Prediction Data Mining Concepts and Techniques (slidetodoc.com</a:t>
            </a:r>
            <a:r>
              <a:rPr lang="en-US" dirty="0" smtClean="0">
                <a:hlinkClick r:id="rId2"/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5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21" y="0"/>
            <a:ext cx="4850296" cy="6899939"/>
          </a:xfrm>
        </p:spPr>
      </p:pic>
    </p:spTree>
    <p:extLst>
      <p:ext uri="{BB962C8B-B14F-4D97-AF65-F5344CB8AC3E}">
        <p14:creationId xmlns:p14="http://schemas.microsoft.com/office/powerpoint/2010/main" val="31626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7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9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3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11</Words>
  <Application>Microsoft Office PowerPoint</Application>
  <PresentationFormat>Widescreen</PresentationFormat>
  <Paragraphs>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Classification and Prediction Data Mining Concepts and Techniques (slidetodoc.com)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24</cp:revision>
  <dcterms:created xsi:type="dcterms:W3CDTF">2022-04-07T08:30:38Z</dcterms:created>
  <dcterms:modified xsi:type="dcterms:W3CDTF">2022-04-21T11:08:47Z</dcterms:modified>
</cp:coreProperties>
</file>